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1F4C0-1891-445E-A09F-168EDC5FE32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C4B1C-0522-4CF5-AD8C-E38BFECB22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C4B1C-0522-4CF5-AD8C-E38BFECB2279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EA218-6961-4EB7-9167-21F77FA36944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nimanie deti_1.jpg"/>
          <p:cNvPicPr>
            <a:picLocks noChangeAspect="1"/>
          </p:cNvPicPr>
          <p:nvPr/>
        </p:nvPicPr>
        <p:blipFill>
          <a:blip r:embed="rId2" cstate="print"/>
          <a:srcRect t="3569" r="3079"/>
          <a:stretch>
            <a:fillRect/>
          </a:stretch>
        </p:blipFill>
        <p:spPr>
          <a:xfrm>
            <a:off x="1691680" y="2204864"/>
            <a:ext cx="5652120" cy="4072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260648"/>
            <a:ext cx="946854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haroni" pitchFamily="2" charset="-79"/>
              </a:rPr>
              <a:t>Правила дорожного движения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haroni" pitchFamily="2" charset="-79"/>
              </a:rPr>
              <a:t> </a:t>
            </a:r>
          </a:p>
          <a:p>
            <a:pPr algn="ctr"/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143900" y="621508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124744"/>
            <a:ext cx="3872430" cy="3168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59832" y="4581128"/>
            <a:ext cx="2959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НЕВЕРНО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У большого перекрестка</a:t>
            </a:r>
          </a:p>
          <a:p>
            <a:r>
              <a:rPr lang="ru-RU" sz="2000" b="1" dirty="0" smtClean="0"/>
              <a:t>Подмигнул мне светофор.</a:t>
            </a:r>
          </a:p>
          <a:p>
            <a:r>
              <a:rPr lang="ru-RU" sz="2000" b="1" dirty="0" smtClean="0"/>
              <a:t>И решил я очень просто</a:t>
            </a:r>
          </a:p>
          <a:p>
            <a:r>
              <a:rPr lang="ru-RU" sz="2000" b="1" dirty="0" smtClean="0"/>
              <a:t>С ним затеять разговор.</a:t>
            </a:r>
          </a:p>
          <a:p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"Побежим со мной вприпрыжку?" - </a:t>
            </a:r>
          </a:p>
          <a:p>
            <a:r>
              <a:rPr lang="ru-RU" sz="2000" b="1" dirty="0" smtClean="0"/>
              <a:t>Я сказал. А он в ответ</a:t>
            </a:r>
          </a:p>
          <a:p>
            <a:r>
              <a:rPr lang="ru-RU" sz="2000" b="1" dirty="0" smtClean="0"/>
              <a:t>Зажигает ярко красный</a:t>
            </a:r>
          </a:p>
          <a:p>
            <a:r>
              <a:rPr lang="ru-RU" sz="2000" b="1" dirty="0" smtClean="0"/>
              <a:t>Запрещающий всё цвет.</a:t>
            </a:r>
          </a:p>
          <a:p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Подмигнув мне желтым цветом,</a:t>
            </a:r>
          </a:p>
          <a:p>
            <a:r>
              <a:rPr lang="ru-RU" sz="2000" b="1" dirty="0" smtClean="0"/>
              <a:t>Быть внимательным велел.</a:t>
            </a:r>
          </a:p>
          <a:p>
            <a:r>
              <a:rPr lang="ru-RU" sz="2000" b="1" dirty="0" smtClean="0"/>
              <a:t>"Помню, помню я про это!" - </a:t>
            </a:r>
          </a:p>
          <a:p>
            <a:r>
              <a:rPr lang="ru-RU" sz="2000" b="1" dirty="0" smtClean="0"/>
              <a:t>Я в ответ ему пропел.</a:t>
            </a:r>
          </a:p>
          <a:p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Вдруг зажегся цвет зеленый.</a:t>
            </a:r>
          </a:p>
          <a:p>
            <a:r>
              <a:rPr lang="ru-RU" sz="2000" b="1" dirty="0" smtClean="0"/>
              <a:t>Знаю я - пора идти!</a:t>
            </a:r>
          </a:p>
          <a:p>
            <a:r>
              <a:rPr lang="ru-RU" sz="2000" b="1" dirty="0" smtClean="0"/>
              <a:t>"До свидания, </a:t>
            </a:r>
            <a:r>
              <a:rPr lang="ru-RU" sz="2000" b="1" dirty="0" err="1" smtClean="0"/>
              <a:t>светофорчик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Всем - счастливого пу</a:t>
            </a:r>
            <a:r>
              <a:rPr lang="ru-RU" sz="2000" dirty="0" smtClean="0"/>
              <a:t>ти!"</a:t>
            </a:r>
          </a:p>
        </p:txBody>
      </p:sp>
      <p:pic>
        <p:nvPicPr>
          <p:cNvPr id="3" name="Picture 34" descr="03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88514"/>
            <a:ext cx="2714619" cy="603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000240"/>
            <a:ext cx="49292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Никогда не переходи улицу на красный свет светофора, даже если поблизости нет машин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желтый свет улицу переходить нельзя, в это время можно только приготовиться к переходу.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Переходить улицу можно только при зеленом свете светофора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714356"/>
            <a:ext cx="40591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Запомни: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Дорожная безопасность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2143140" cy="36739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642910" y="1214422"/>
            <a:ext cx="7858125" cy="2286003"/>
          </a:xfrm>
          <a:prstGeom prst="ellipseRibb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Ребята! Помните </a:t>
            </a:r>
            <a:r>
              <a:rPr lang="ru-RU" sz="2400" b="1" dirty="0">
                <a:solidFill>
                  <a:srgbClr val="7030A0"/>
                </a:solidFill>
              </a:rPr>
              <a:t>правила дорожного движения!!!</a:t>
            </a:r>
          </a:p>
        </p:txBody>
      </p:sp>
      <p:pic>
        <p:nvPicPr>
          <p:cNvPr id="3" name="Picture 22" descr="animated_3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786322"/>
            <a:ext cx="2423794" cy="190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3714752"/>
            <a:ext cx="8001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14290"/>
            <a:ext cx="75724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Знаки всякие нужны, знаки всякие важны!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3116"/>
            <a:ext cx="55007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Кто по улице идет,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Тот зовется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пешеход.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Кто в машине- пассажиры,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А </a:t>
            </a:r>
            <a:r>
              <a:rPr lang="ru-RU" sz="3200" dirty="0">
                <a:solidFill>
                  <a:srgbClr val="FF0000"/>
                </a:solidFill>
              </a:rPr>
              <a:t>водитель</a:t>
            </a:r>
            <a:r>
              <a:rPr lang="ru-RU" sz="3200" dirty="0"/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их везет.</a:t>
            </a:r>
          </a:p>
        </p:txBody>
      </p:sp>
      <p:pic>
        <p:nvPicPr>
          <p:cNvPr id="5" name="Рисунок 4" descr="KIDS0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555760" cy="293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357554" y="4500570"/>
            <a:ext cx="59293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/>
              <a:t> </a:t>
            </a:r>
            <a:r>
              <a:rPr lang="en-US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Пешеходу</a:t>
            </a:r>
            <a:r>
              <a:rPr lang="ru-RU" sz="3200" dirty="0" smtClean="0"/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надо знать,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Где ходить и где гулять,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/>
              <a:t> </a:t>
            </a:r>
            <a:r>
              <a:rPr lang="en-US" sz="3200" dirty="0" smtClean="0"/>
              <a:t> </a:t>
            </a:r>
            <a:r>
              <a:rPr lang="ru-RU" sz="3200" dirty="0" smtClean="0"/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FF0000"/>
                </a:solidFill>
              </a:rPr>
              <a:t>водитель</a:t>
            </a:r>
            <a:r>
              <a:rPr lang="ru-RU" sz="3200" dirty="0"/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должен ездить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Так, чтоб людям не мешать.</a:t>
            </a:r>
          </a:p>
        </p:txBody>
      </p:sp>
      <p:pic>
        <p:nvPicPr>
          <p:cNvPr id="7" name="Picture 16" descr="Tiredca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3281018" cy="262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501008"/>
            <a:ext cx="59293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Кто подскажет им в пути,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Где проехать , где пройти?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Где </a:t>
            </a:r>
            <a:r>
              <a:rPr lang="ru-RU" sz="3200" dirty="0" smtClean="0">
                <a:solidFill>
                  <a:srgbClr val="FF3300"/>
                </a:solidFill>
              </a:rPr>
              <a:t>опасную дорогу 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Безопасно перейти?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Содержимое 3" descr="KIDS0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0"/>
            <a:ext cx="3816424" cy="3429000"/>
          </a:xfrm>
          <a:prstGeom prst="rect">
            <a:avLst/>
          </a:prstGeom>
        </p:spPr>
      </p:pic>
      <p:pic>
        <p:nvPicPr>
          <p:cNvPr id="4" name="Рисунок 5" descr="B_Fly1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37261" y="3933056"/>
            <a:ext cx="2306705" cy="221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9" descr="s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60648"/>
            <a:ext cx="3279850" cy="284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858016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64304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3571852"/>
            <a:ext cx="71438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3571852"/>
            <a:ext cx="71438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3571852"/>
            <a:ext cx="71438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3571852"/>
            <a:ext cx="71438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00958" y="3571852"/>
            <a:ext cx="71438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91B01"/>
              </a:clrFrom>
              <a:clrTo>
                <a:srgbClr val="491B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-1981200"/>
            <a:ext cx="25368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мои документы\Мои рисунки\ПДД\Карточки ПДД\p0025_новый разм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24" t="13431" r="10355" b="30762"/>
          <a:stretch>
            <a:fillRect/>
          </a:stretch>
        </p:blipFill>
        <p:spPr bwMode="auto">
          <a:xfrm>
            <a:off x="357158" y="285728"/>
            <a:ext cx="1700212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786810" y="3571852"/>
            <a:ext cx="35719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215338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0" y="35433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Овал 29"/>
          <p:cNvSpPr/>
          <p:nvPr/>
        </p:nvSpPr>
        <p:spPr>
          <a:xfrm>
            <a:off x="7786710" y="214290"/>
            <a:ext cx="1000132" cy="9445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786710" y="2214554"/>
            <a:ext cx="1000132" cy="9445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786710" y="1214422"/>
            <a:ext cx="1000132" cy="9445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0.09838 L -0.0151 0.46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1.06979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52149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Нарисован где </a:t>
            </a:r>
            <a:r>
              <a:rPr lang="ru-RU" sz="3200" dirty="0">
                <a:solidFill>
                  <a:srgbClr val="FF0000"/>
                </a:solidFill>
              </a:rPr>
              <a:t>трамвай,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Там его и поджидай,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Где</a:t>
            </a:r>
            <a:r>
              <a:rPr lang="ru-RU" sz="3200" dirty="0">
                <a:solidFill>
                  <a:srgbClr val="D9FA12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автобус</a:t>
            </a:r>
            <a:r>
              <a:rPr lang="ru-RU" sz="3200" dirty="0">
                <a:solidFill>
                  <a:srgbClr val="D9FA12"/>
                </a:solidFill>
              </a:rPr>
              <a:t>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нарисован,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Жди его и не зевай!</a:t>
            </a:r>
          </a:p>
        </p:txBody>
      </p:sp>
      <p:pic>
        <p:nvPicPr>
          <p:cNvPr id="3" name="Picture 2" descr="I:\5_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857232"/>
            <a:ext cx="1292206" cy="183493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643174" y="3000372"/>
            <a:ext cx="61436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Только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там где транспорт ждут,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Правильно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себя ведут: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На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дорогу не выходят,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По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дороге не бегут.</a:t>
            </a:r>
          </a:p>
        </p:txBody>
      </p:sp>
      <p:pic>
        <p:nvPicPr>
          <p:cNvPr id="5" name="Picture 3" descr="I:\5.17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3214686"/>
            <a:ext cx="1446611" cy="192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:\BUS1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45224"/>
            <a:ext cx="896448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857232"/>
            <a:ext cx="60722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Пешеходам путь открыт-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знак об этом говорит.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А машинам въезд заказан,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То есть, стало быть, закрыт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500034" y="2786058"/>
            <a:ext cx="1643074" cy="171450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5357813"/>
            <a:ext cx="8858250" cy="4286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4500570"/>
            <a:ext cx="71438" cy="85724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2500298" y="3286124"/>
            <a:ext cx="1285868" cy="121443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4500570"/>
            <a:ext cx="142875" cy="8572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2" descr="I:\4.5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928934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786314" y="4000504"/>
            <a:ext cx="71438" cy="13573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5429256" y="3143248"/>
            <a:ext cx="1214437" cy="1285875"/>
          </a:xfrm>
          <a:prstGeom prst="cloud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4357694"/>
            <a:ext cx="142875" cy="10001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2" descr="I:\richma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929586" y="3143248"/>
            <a:ext cx="1357312" cy="2214563"/>
          </a:xfrm>
          <a:prstGeom prst="rect">
            <a:avLst/>
          </a:prstGeom>
        </p:spPr>
      </p:pic>
      <p:sp>
        <p:nvSpPr>
          <p:cNvPr id="14" name="Выноска-облако 13"/>
          <p:cNvSpPr/>
          <p:nvPr/>
        </p:nvSpPr>
        <p:spPr>
          <a:xfrm>
            <a:off x="6858000" y="1857375"/>
            <a:ext cx="2000250" cy="1214438"/>
          </a:xfrm>
          <a:prstGeom prst="cloudCallout">
            <a:avLst>
              <a:gd name="adj1" fmla="val 22704"/>
              <a:gd name="adj2" fmla="val 10373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Здесь безопасно!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1.06337 -0.0041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00" y="-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99723 -0.00625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77072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Дорожные знаки –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Ограждают проезжую часть.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Полезное дело делают: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Не дают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пешеходам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пропасть.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7" descr="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BD1C8"/>
              </a:clrFrom>
              <a:clrTo>
                <a:srgbClr val="DBD1C8">
                  <a:alpha val="0"/>
                </a:srgbClr>
              </a:clrTo>
            </a:clrChange>
          </a:blip>
          <a:srcRect b="48523"/>
          <a:stretch>
            <a:fillRect/>
          </a:stretch>
        </p:blipFill>
        <p:spPr bwMode="auto">
          <a:xfrm>
            <a:off x="539552" y="188640"/>
            <a:ext cx="5270918" cy="2950184"/>
          </a:xfrm>
          <a:prstGeom prst="rect">
            <a:avLst/>
          </a:prstGeom>
          <a:noFill/>
        </p:spPr>
      </p:pic>
      <p:pic>
        <p:nvPicPr>
          <p:cNvPr id="7" name="Picture 7" descr="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BD1C8"/>
              </a:clrFrom>
              <a:clrTo>
                <a:srgbClr val="DBD1C8">
                  <a:alpha val="0"/>
                </a:srgbClr>
              </a:clrTo>
            </a:clrChange>
          </a:blip>
          <a:srcRect t="50258"/>
          <a:stretch>
            <a:fillRect/>
          </a:stretch>
        </p:blipFill>
        <p:spPr bwMode="auto">
          <a:xfrm>
            <a:off x="3873082" y="3429000"/>
            <a:ext cx="5270918" cy="28507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7"/>
            <a:ext cx="84296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 скажите, а кто стоит  рядом с правильным светофором?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3071810"/>
            <a:ext cx="1137634" cy="1985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3174" y="4872343"/>
            <a:ext cx="1137634" cy="1985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3071810"/>
            <a:ext cx="1137634" cy="1985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520" y="4714884"/>
            <a:ext cx="1137634" cy="1985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57224" y="3143248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57224" y="3786190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224" y="4500570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3214686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143504" y="3857628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143504" y="4500570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928926" y="5000636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928926" y="5643578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928926" y="6286496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715272" y="4857760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715272" y="5500702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715272" y="6143644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5572140"/>
            <a:ext cx="1095389" cy="109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286124"/>
            <a:ext cx="1400650" cy="12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857628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5681678"/>
            <a:ext cx="1176323" cy="117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4" name="Управляющая кнопка: далее 23">
            <a:hlinkClick r:id="rId6" action="ppaction://hlinksldjump" highlightClick="1"/>
          </p:cNvPr>
          <p:cNvSpPr/>
          <p:nvPr/>
        </p:nvSpPr>
        <p:spPr>
          <a:xfrm>
            <a:off x="857224" y="5000636"/>
            <a:ext cx="470912" cy="399474"/>
          </a:xfrm>
          <a:prstGeom prst="actionButtonForwardNext">
            <a:avLst/>
          </a:prstGeom>
          <a:ln w="3492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6" name="Управляющая кнопка: назад 25">
            <a:hlinkClick r:id="rId6" action="ppaction://hlinksldjump" highlightClick="1"/>
          </p:cNvPr>
          <p:cNvSpPr/>
          <p:nvPr/>
        </p:nvSpPr>
        <p:spPr>
          <a:xfrm>
            <a:off x="8572528" y="6357958"/>
            <a:ext cx="428628" cy="3280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2143108" y="6429396"/>
            <a:ext cx="428628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8" name="Управляющая кнопка: далее 27">
            <a:hlinkClick r:id="rId6" action="ppaction://hlinksldjump" highlightClick="1"/>
          </p:cNvPr>
          <p:cNvSpPr/>
          <p:nvPr/>
        </p:nvSpPr>
        <p:spPr>
          <a:xfrm>
            <a:off x="5214942" y="5072074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>
            <a:off x="8143900" y="6215082"/>
            <a:ext cx="71438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556792"/>
            <a:ext cx="3694010" cy="27363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7704" y="4797152"/>
            <a:ext cx="489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ВЕРНО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207</Words>
  <Application>Microsoft Office PowerPoint</Application>
  <PresentationFormat>Экран (4:3)</PresentationFormat>
  <Paragraphs>58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cp:lastPrinted>2015-04-18T13:57:29Z</cp:lastPrinted>
  <dcterms:created xsi:type="dcterms:W3CDTF">2015-04-15T04:33:15Z</dcterms:created>
  <dcterms:modified xsi:type="dcterms:W3CDTF">2015-12-12T10:36:04Z</dcterms:modified>
</cp:coreProperties>
</file>